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3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3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210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03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6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5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85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4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7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3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9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8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9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297C74-0D36-45CA-8D1B-E5AF48A18239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6FF2A-87FF-4FFC-ACE0-9D939458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21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879232"/>
            <a:ext cx="8825658" cy="29893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Моя система работы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cap="none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Корышева</a:t>
            </a:r>
            <a:r>
              <a:rPr lang="ru-RU" sz="2400" b="1" cap="none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Т.Ю. </a:t>
            </a:r>
            <a:br>
              <a:rPr lang="ru-RU" sz="2400" b="1" cap="none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</a:br>
            <a:r>
              <a:rPr lang="ru-RU" sz="2400" b="1" cap="none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Музыкальный руководитель МКДОУ </a:t>
            </a:r>
            <a:br>
              <a:rPr lang="ru-RU" sz="2400" b="1" cap="none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</a:br>
            <a:r>
              <a:rPr lang="ru-RU" sz="2400" b="1" cap="none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Кантемировский детский сад №2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69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«Театр лечебного танца»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2" y="1690688"/>
            <a:ext cx="58017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26" y="1690688"/>
            <a:ext cx="56008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" y="2032453"/>
            <a:ext cx="58017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50" y="2032453"/>
            <a:ext cx="53997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2196"/>
            <a:ext cx="58017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50" y="2152196"/>
            <a:ext cx="50622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2943" y="2675731"/>
            <a:ext cx="10515600" cy="1325563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4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1197"/>
            <a:ext cx="5442857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40" y="1771197"/>
            <a:ext cx="4909760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Квест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5368"/>
            <a:ext cx="542108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4" y="1945368"/>
            <a:ext cx="49929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Анимационные танцы, </a:t>
            </a:r>
            <a:r>
              <a:rPr lang="ru-RU" dirty="0" err="1"/>
              <a:t>ф</a:t>
            </a:r>
            <a:r>
              <a:rPr lang="ru-RU" dirty="0" err="1" smtClean="0"/>
              <a:t>лешмобы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097768"/>
            <a:ext cx="503202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76" y="2097768"/>
            <a:ext cx="52626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Элементарное </a:t>
            </a:r>
            <a:r>
              <a:rPr lang="ru-RU" dirty="0" err="1" smtClean="0"/>
              <a:t>музыцирование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3" y="2017536"/>
            <a:ext cx="536187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53" y="2017536"/>
            <a:ext cx="53618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9540"/>
            <a:ext cx="5007429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40" y="2119540"/>
            <a:ext cx="55846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Игровой массаж, оздоровительные упражнения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1945368"/>
            <a:ext cx="58017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22" y="1945368"/>
            <a:ext cx="55303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Сказкотерапия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0054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80054"/>
            <a:ext cx="54102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Музыкальные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2711"/>
            <a:ext cx="58017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54" y="1912711"/>
            <a:ext cx="47138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32</Words>
  <Application>Microsoft Office PowerPoint</Application>
  <PresentationFormat>Произвольный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Моя система работы</vt:lpstr>
      <vt:lpstr>Праздник</vt:lpstr>
      <vt:lpstr>Квест</vt:lpstr>
      <vt:lpstr>Анимационные танцы, флешмобы </vt:lpstr>
      <vt:lpstr>Элементарное музыцирование.</vt:lpstr>
      <vt:lpstr>Презентация PowerPoint</vt:lpstr>
      <vt:lpstr>Игровой массаж, оздоровительные упражнения </vt:lpstr>
      <vt:lpstr>Сказкотерапия  </vt:lpstr>
      <vt:lpstr>Музыкальные игры</vt:lpstr>
      <vt:lpstr>Проект «Театр лечебного танца»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система работы</dc:title>
  <dc:creator>UZER</dc:creator>
  <cp:lastModifiedBy>Кант_ДС_4</cp:lastModifiedBy>
  <cp:revision>7</cp:revision>
  <dcterms:created xsi:type="dcterms:W3CDTF">2018-12-05T09:55:33Z</dcterms:created>
  <dcterms:modified xsi:type="dcterms:W3CDTF">2019-04-11T07:40:48Z</dcterms:modified>
</cp:coreProperties>
</file>